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432ab2e2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432ab2e2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2158523b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2158523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2158523b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2158523b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2158523b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2158523b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2158523b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2158523b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hyperlink" Target="http://drive.google.com/file/d/1-BuC6dIyF8ySXpED0RyHfaGm4IZk8s5K/view" TargetMode="External"/><Relationship Id="rId9" Type="http://schemas.openxmlformats.org/officeDocument/2006/relationships/hyperlink" Target="http://drive.google.com/file/d/10_OiWtRO1lyejUYlh9ArpFldUj7enL63/view" TargetMode="External"/><Relationship Id="rId5" Type="http://schemas.openxmlformats.org/officeDocument/2006/relationships/image" Target="../media/image13.jpg"/><Relationship Id="rId6" Type="http://schemas.openxmlformats.org/officeDocument/2006/relationships/hyperlink" Target="http://drive.google.com/file/d/1SrgDEpYpoZyyilYRgoAEx4baxFg50dEi/view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://drive.google.com/file/d/1MUZdKpU0wf_Cqg9Upt_myskdrppAyCpE/view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hyperlink" Target="http://drive.google.com/file/d/1J-wu0iBZ3hVvYpJS-FKlBnibS5LxG-BR/view" TargetMode="External"/><Relationship Id="rId9" Type="http://schemas.openxmlformats.org/officeDocument/2006/relationships/hyperlink" Target="http://drive.google.com/file/d/1qHrdjPscJIFoBOPABM3-bjh1pVUFBMl1/view" TargetMode="External"/><Relationship Id="rId5" Type="http://schemas.openxmlformats.org/officeDocument/2006/relationships/image" Target="../media/image10.jpg"/><Relationship Id="rId6" Type="http://schemas.openxmlformats.org/officeDocument/2006/relationships/hyperlink" Target="http://drive.google.com/file/d/1yJxocyJ9O0S5DLtkBmn4pDgnaeIXBuZu/view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://drive.google.com/file/d/15b3XgOtkfaEqp50Nk_BEXZwnVtUC1uZy/vie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9" Type="http://schemas.openxmlformats.org/officeDocument/2006/relationships/hyperlink" Target="http://drive.google.com/file/d/1z3q7zl6geWOxfSxTi6QS1ovqLN1Bh-vJ/view" TargetMode="External"/><Relationship Id="rId5" Type="http://schemas.openxmlformats.org/officeDocument/2006/relationships/hyperlink" Target="http://drive.google.com/file/d/17j__CTmkWZGECcMXoi2TKZrZWGqOfBq5/view" TargetMode="External"/><Relationship Id="rId6" Type="http://schemas.openxmlformats.org/officeDocument/2006/relationships/image" Target="../media/image12.jpg"/><Relationship Id="rId7" Type="http://schemas.openxmlformats.org/officeDocument/2006/relationships/hyperlink" Target="http://drive.google.com/file/d/1xvI-0MikDRvBI6XAXRtvmG0GzDPKMDYR/view" TargetMode="External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hyperlink" Target="http://drive.google.com/file/d/1OUHwJRpsUv8_4rcSkxwFl0_scDDk85tS/view" TargetMode="External"/><Relationship Id="rId9" Type="http://schemas.openxmlformats.org/officeDocument/2006/relationships/hyperlink" Target="http://drive.google.com/file/d/12ji1_Rm06xCgr8YSM57i-nlUqd4dhzUx/view" TargetMode="External"/><Relationship Id="rId5" Type="http://schemas.openxmlformats.org/officeDocument/2006/relationships/image" Target="../media/image3.jpg"/><Relationship Id="rId6" Type="http://schemas.openxmlformats.org/officeDocument/2006/relationships/hyperlink" Target="http://drive.google.com/file/d/15YS8XoNkhUNz4_8ErPZSpV6W1j9NV7mr/view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://drive.google.com/file/d/1qzfxSQMmEOFve-b0u2dzQlD2Ss85i-Je/view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10" Type="http://schemas.openxmlformats.org/officeDocument/2006/relationships/hyperlink" Target="http://drive.google.com/file/d/1yOGpw5ArLvNXHsP5EB63mQzOaHevBhq2/view" TargetMode="External"/><Relationship Id="rId9" Type="http://schemas.openxmlformats.org/officeDocument/2006/relationships/hyperlink" Target="http://drive.google.com/file/d/1hEZuHC3QlK21vkj5icGISJG3jyQUUDS_/view" TargetMode="External"/><Relationship Id="rId5" Type="http://schemas.openxmlformats.org/officeDocument/2006/relationships/hyperlink" Target="http://drive.google.com/file/d/1W8G1ymyDlQB9YXmlc0b5BiihDdzaz5iF/view" TargetMode="External"/><Relationship Id="rId6" Type="http://schemas.openxmlformats.org/officeDocument/2006/relationships/image" Target="../media/image7.jpg"/><Relationship Id="rId7" Type="http://schemas.openxmlformats.org/officeDocument/2006/relationships/hyperlink" Target="http://drive.google.com/file/d/1JezXxN08JzTCagBff59gf8ybf3yVxkwe/view" TargetMode="External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2560" r="-2560" t="0"/>
          <a:stretch/>
        </p:blipFill>
        <p:spPr>
          <a:xfrm>
            <a:off x="593123" y="0"/>
            <a:ext cx="838685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845825" y="1871125"/>
            <a:ext cx="3711300" cy="175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1215602" y="1699225"/>
            <a:ext cx="6712800" cy="113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Sea Mink</a:t>
            </a:r>
            <a:endParaRPr u="sng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2441850" y="2834125"/>
            <a:ext cx="4260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Supeqi-ciyahkehs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699" y="395425"/>
            <a:ext cx="3703800" cy="85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Extinct</a:t>
            </a:r>
            <a:endParaRPr u="sng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312" y="480425"/>
            <a:ext cx="4066324" cy="2706274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4" name="Google Shape;64;p14"/>
          <p:cNvSpPr txBox="1"/>
          <p:nvPr/>
        </p:nvSpPr>
        <p:spPr>
          <a:xfrm>
            <a:off x="5821125" y="3186700"/>
            <a:ext cx="14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Dinosaur Fossil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588900" y="1353450"/>
            <a:ext cx="1402800" cy="1164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2269475" y="1353450"/>
            <a:ext cx="1573200" cy="1164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598100" y="1956150"/>
            <a:ext cx="187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English Audio)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269475" y="1837600"/>
            <a:ext cx="157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(Passamaquoddy Audio)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964675" y="4782800"/>
            <a:ext cx="21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“The Sea Mink is extinct”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14" title="&quot;The Sea Mink is Extinct&quot;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101" y="3186688"/>
            <a:ext cx="2912650" cy="163837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4" title="New Recording 3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42275" y="14989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 title="New Recording 4.mp3">
            <a:hlinkClick r:id="rId8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15500" y="377726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 title="New Recording 12.mp3">
            <a:hlinkClick r:id="rId9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1250" y="1434113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/>
          <p:nvPr/>
        </p:nvSpPr>
        <p:spPr>
          <a:xfrm>
            <a:off x="4517425" y="3841200"/>
            <a:ext cx="4537200" cy="55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4455925" y="3809250"/>
            <a:ext cx="4660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English</a:t>
            </a:r>
            <a:r>
              <a:rPr lang="en"/>
              <a:t>: “The Sea Mink is Extinct”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Passamaquoddy</a:t>
            </a:r>
            <a:r>
              <a:rPr lang="en"/>
              <a:t>: </a:t>
            </a:r>
            <a:r>
              <a:rPr lang="en" sz="1300"/>
              <a:t>“Mehtapeksit Supeqi-ciyahkeysuwok”</a:t>
            </a: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2193275" y="1277250"/>
            <a:ext cx="1715100" cy="11649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>
            <p:ph type="ctrTitle"/>
          </p:nvPr>
        </p:nvSpPr>
        <p:spPr>
          <a:xfrm>
            <a:off x="311699" y="395425"/>
            <a:ext cx="3703800" cy="85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Carnivore</a:t>
            </a:r>
            <a:endParaRPr u="sng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150" y="395325"/>
            <a:ext cx="3801951" cy="2800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p15" title="&quot;They Are Carnivores&quot;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675" y="3123925"/>
            <a:ext cx="3185957" cy="179210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15" title="New Recording 5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66075" y="14227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 title="New Recording 6.mp3">
            <a:hlinkClick r:id="rId8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4807" y="4028463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512700" y="1277250"/>
            <a:ext cx="1402800" cy="1164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5" title="New Recording 13.mp3">
            <a:hlinkClick r:id="rId9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5507" y="14227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521900" y="1879950"/>
            <a:ext cx="187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English Audio)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215625" y="1827650"/>
            <a:ext cx="155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(Passamaquoddy Audio)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4248775" y="4945650"/>
            <a:ext cx="573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4572000" y="3995200"/>
            <a:ext cx="4243800" cy="55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4572000" y="3963238"/>
            <a:ext cx="424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English</a:t>
            </a:r>
            <a:r>
              <a:rPr lang="en"/>
              <a:t>: “The sea mink is a carnivore”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Passamaquoddy</a:t>
            </a:r>
            <a:r>
              <a:rPr lang="en"/>
              <a:t>: “Wiyuhsipid supeqi-ciyahkeys”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5726525" y="3196225"/>
            <a:ext cx="203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Sea mink eating a fish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ctrTitle"/>
          </p:nvPr>
        </p:nvSpPr>
        <p:spPr>
          <a:xfrm>
            <a:off x="311699" y="118950"/>
            <a:ext cx="3703800" cy="85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Lifespan </a:t>
            </a:r>
            <a:endParaRPr u="sng"/>
          </a:p>
        </p:txBody>
      </p:sp>
      <p:sp>
        <p:nvSpPr>
          <p:cNvPr id="99" name="Google Shape;99;p16"/>
          <p:cNvSpPr/>
          <p:nvPr/>
        </p:nvSpPr>
        <p:spPr>
          <a:xfrm>
            <a:off x="536100" y="1001250"/>
            <a:ext cx="1508400" cy="11073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2269475" y="972450"/>
            <a:ext cx="1508400" cy="11649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588900" y="1398097"/>
            <a:ext cx="140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(English Audio)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2269475" y="1398100"/>
            <a:ext cx="150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(Passamaquoddy Audio)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400" y="2814775"/>
            <a:ext cx="3270434" cy="21763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3975" y="342025"/>
            <a:ext cx="3886295" cy="21763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16" title="Lifespan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851" y="2616751"/>
            <a:ext cx="2947498" cy="1657973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6" name="Google Shape;106;p16" title="New Recording 11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0949" y="999124"/>
            <a:ext cx="457200" cy="47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 title="New Recording 2.mp3">
            <a:hlinkClick r:id="rId9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72349" y="9724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108400" y="4407450"/>
            <a:ext cx="4537200" cy="55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20850" y="4375500"/>
            <a:ext cx="451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English</a:t>
            </a:r>
            <a:r>
              <a:rPr lang="en"/>
              <a:t>: “How long is life”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Passamaquoddy</a:t>
            </a:r>
            <a:r>
              <a:rPr lang="en"/>
              <a:t>: “Tan kesholu pomaswuwakonol 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2420575" y="1248925"/>
            <a:ext cx="1519500" cy="11649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768900" y="1248925"/>
            <a:ext cx="1402800" cy="11649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>
            <p:ph type="ctrTitle"/>
          </p:nvPr>
        </p:nvSpPr>
        <p:spPr>
          <a:xfrm>
            <a:off x="387899" y="153675"/>
            <a:ext cx="3703800" cy="85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They Swim </a:t>
            </a:r>
            <a:endParaRPr u="sng"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499" y="395425"/>
            <a:ext cx="3142018" cy="25293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" name="Google Shape;118;p17" title="&quot;Sea Minks Swim Around&quot;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400" y="2917950"/>
            <a:ext cx="3259752" cy="1833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" name="Google Shape;119;p17" title="New Recording 9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3377" y="15202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 title="New Recording 14.mp3">
            <a:hlinkClick r:id="rId8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41702" y="15202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 title="New Recording 7.mp3">
            <a:hlinkClick r:id="rId9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22277" y="41073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768900" y="1883338"/>
            <a:ext cx="140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(English Audio)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2420575" y="1883350"/>
            <a:ext cx="151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(Passamaquoddy Audio)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4776625" y="3940200"/>
            <a:ext cx="3570000" cy="791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4743175" y="3920250"/>
            <a:ext cx="363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English</a:t>
            </a:r>
            <a:r>
              <a:rPr lang="en"/>
              <a:t>: “Sea mink swim”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Passamaquoddy</a:t>
            </a:r>
            <a:r>
              <a:rPr lang="en"/>
              <a:t>: “Supeqi-ciyahkeysuwok alhomuhtiyek”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5950000" y="2924750"/>
            <a:ext cx="178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 mink swimming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5156925" y="4211091"/>
            <a:ext cx="3599100" cy="853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1827575" y="1083225"/>
            <a:ext cx="1777500" cy="11649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119625" y="1083225"/>
            <a:ext cx="1402800" cy="11649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 txBox="1"/>
          <p:nvPr>
            <p:ph type="ctrTitle"/>
          </p:nvPr>
        </p:nvSpPr>
        <p:spPr>
          <a:xfrm>
            <a:off x="98624" y="86550"/>
            <a:ext cx="3703800" cy="85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Crabs </a:t>
            </a:r>
            <a:endParaRPr u="sng"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0024" y="314850"/>
            <a:ext cx="2405649" cy="16022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3812" y="611150"/>
            <a:ext cx="2560950" cy="27918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18" title="&quot;They Eat Crabs&quot;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750" y="3271850"/>
            <a:ext cx="2875555" cy="16175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" name="Google Shape;138;p18" title="New Recording 8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79443" y="12113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 title="New Recording 10.mp3">
            <a:hlinkClick r:id="rId9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5" y="4333787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 title="New Recording 15.mp3">
            <a:hlinkClick r:id="rId10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3700" y="1239850"/>
            <a:ext cx="503014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5156925" y="4211075"/>
            <a:ext cx="424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English</a:t>
            </a:r>
            <a:r>
              <a:rPr lang="en"/>
              <a:t>: “Sea mink eat crabs”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Passamaquoddy</a:t>
            </a:r>
            <a:r>
              <a:rPr lang="en"/>
              <a:t>: “Supeqi-ciyahkeysuwok mahahniya nomociniihsehsuwok”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109375" y="1847913"/>
            <a:ext cx="140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(English Audio)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1906650" y="1697050"/>
            <a:ext cx="155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(Passamaquoddy Audio)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7325275" y="1917050"/>
            <a:ext cx="100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Rock Crab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4116375" y="3402975"/>
            <a:ext cx="185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Sea mink eating a crab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